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0" r:id="rId10"/>
  </p:sldIdLst>
  <p:sldSz cx="6858000" cy="9144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95" autoAdjust="0"/>
    <p:restoredTop sz="90884"/>
  </p:normalViewPr>
  <p:slideViewPr>
    <p:cSldViewPr>
      <p:cViewPr varScale="1">
        <p:scale>
          <a:sx n="77" d="100"/>
          <a:sy n="77" d="100"/>
        </p:scale>
        <p:origin x="3684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102E6AB-2711-7A86-F833-8EB88C5D2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8540C-CCBD-069E-7C56-B487EACB9A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31C7B7-6C6F-4B70-87BC-90A8B76CB7F7}" type="datetimeFigureOut">
              <a:rPr lang="en-GB"/>
              <a:pPr>
                <a:defRPr/>
              </a:pPr>
              <a:t>13/01/2025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E220FA1-B96F-FBB1-0E19-72FE482CE7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C0B8335-03BE-36A9-562D-692240F8D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87B47-004E-A6E7-62B7-1289DD9AEE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4E8B2-FA1F-577A-21CF-60DBDFCD3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2A5667-0D02-4048-9FDB-75E4DB78BB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D02ECCA7-40D7-01FC-1820-1BB0E10771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913FC1FF-9532-CFA1-A7A9-19BAE7654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8C329FE9-74B9-2A5E-FD26-089490592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204350-71E3-4A26-ADCA-615155B01E9D}" type="slidenum">
              <a:rPr lang="en-GB" altLang="en-US" sz="1200" smtClean="0"/>
              <a:pPr/>
              <a:t>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27786B01-7EC0-ADFD-DE60-FA8733503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E90FDEB3-FEC6-B0A1-F75D-DBD638868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1EE14ADB-28A9-B5C0-57E0-FAD93A343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D00BDF-37DB-4468-A95E-14B890FC63ED}" type="slidenum">
              <a:rPr lang="en-GB" altLang="en-US" sz="1200" smtClean="0"/>
              <a:pPr/>
              <a:t>9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C389AC-931B-125D-CF3E-73CFDBFE0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0D0F36-1334-C4B1-A957-D720D8369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44DC36-F012-9BDE-E3E6-C03366A448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3E5E-F465-4052-AE15-12D6145D64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313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4D8BD5-6E8B-E65B-A42A-5E873BED3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716691-55E2-F6D1-AE68-7F4DC8B960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76149F-7611-84A4-B532-5FD5AFB474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4849E-FDAA-4668-BC4A-B4350D9EB6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497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29889-2A76-F74A-D0C9-26062113F0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14E801-C181-99E7-98D5-B071056D4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53BF12-2C6E-4E35-8396-A0E8AFCBF2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1D968-62A2-400C-816B-50C2FD5114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0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12B8DE-6EB6-FEC0-63AE-3604998C5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C3E67E-3884-C5A2-B1E9-DE0FD5349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B2BA6B-512D-46A7-A141-19BFD4FE8D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54E7-AC7B-40A8-AFC0-F0BFE6DCB2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058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1E1A10-D0D5-E310-F733-CB356422D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A06CDC-2BB7-8F43-0513-DAA6DC85C2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BC47DA-5839-A383-344B-E5FED517E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1514-CC6D-4EF8-A318-6A96B7A927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69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14F96B-8137-9177-169E-91C86D4A84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EA4BAD-0328-6FBC-75EC-67CAC49D48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DC3CC-1CC5-3D71-0C99-0771ADFF87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DC5B-E98C-4F06-9A1F-4431E9A695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291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54ACDC-6A9A-0582-F343-4EB36C93D5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D1C98D-C1C2-A53C-ABE7-A5AD95E003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4C156A-1F9A-9FDB-EDA8-EEECA5838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465ED-1A49-4058-BF7F-0FBFD1B9BA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79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815A70-34E8-C701-FB24-0F791E499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9CF8D7-7543-0A52-FB73-86245AEE34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6F7511-F794-2207-C758-02596C4E9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B25C9-DEC9-4CA6-A15D-0A784FC76B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869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2E45E8-5FFD-0894-713F-EE4017D19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B798C7-0755-D4FD-5D2A-5755BA643A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FBDDF1-6F15-AC75-9E29-0E0D28D4C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D1A62-B492-4DFD-96FD-152C8BA561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190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BD3E42-8ED4-1EC7-5090-8202D1E8A3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A597A-775A-9CC2-0137-53983885D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169ADA-AC59-278B-CC71-7AC4F50C1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269D2-4073-4283-9F39-80E15B93F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379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0C2A12-9D19-5B60-C26D-62B03DBCA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AAC71F-0999-1FEA-9BDD-169AF42E6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B4F28-D90B-33FD-314A-0B0834D28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2F47F-A151-4632-88AB-C2DD964FAC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92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888B658-9914-2491-69DE-6EB04FEA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A486AE7-F5EC-61EB-21CF-45298B973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9B8FB16-2B8E-BDB8-D470-4F93A35108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B1E1D1-90E2-F18C-2922-220F65469F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C28C41-3A16-10BF-BB6D-161C3F3254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350E271-311A-48FD-867A-BDA2B9F3BB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A drawing of a person&#10;&#10;Description automatically generated">
            <a:extLst>
              <a:ext uri="{FF2B5EF4-FFF2-40B4-BE49-F238E27FC236}">
                <a16:creationId xmlns:a16="http://schemas.microsoft.com/office/drawing/2014/main" id="{DE298CE9-E53B-84F9-1D23-70DDF635F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263775"/>
            <a:ext cx="10096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3C10EABE-9DDA-11F7-15B9-FB54C5D4D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2268538"/>
            <a:ext cx="1584325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831E674-C734-887A-8031-028D820C7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2263775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5A373210-2A71-185D-EC65-4F000BDF3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4425950"/>
            <a:ext cx="158432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D223CE9E-B3B0-1C81-DF1E-29063D688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325938"/>
            <a:ext cx="242887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4">
            <a:extLst>
              <a:ext uri="{FF2B5EF4-FFF2-40B4-BE49-F238E27FC236}">
                <a16:creationId xmlns:a16="http://schemas.microsoft.com/office/drawing/2014/main" id="{D874EF93-2FE2-0C8E-3077-7CC045A94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475" y="6342063"/>
            <a:ext cx="32607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82793A-D6AF-DB20-99B0-3781FC020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5427663"/>
            <a:ext cx="21558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>
            <a:extLst>
              <a:ext uri="{FF2B5EF4-FFF2-40B4-BE49-F238E27FC236}">
                <a16:creationId xmlns:a16="http://schemas.microsoft.com/office/drawing/2014/main" id="{967EE6AB-CF25-8326-EF04-47C37E8DA5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762000" y="-1016000"/>
          <a:ext cx="8483600" cy="783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0" imgH="0" progId="Word.Document.8">
                  <p:embed/>
                </p:oleObj>
              </mc:Choice>
              <mc:Fallback>
                <p:oleObj name="Document" r:id="rId2" imgW="0" imgH="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0" y="-1016000"/>
                        <a:ext cx="8483600" cy="783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>
            <a:extLst>
              <a:ext uri="{FF2B5EF4-FFF2-40B4-BE49-F238E27FC236}">
                <a16:creationId xmlns:a16="http://schemas.microsoft.com/office/drawing/2014/main" id="{C8F06148-6655-5709-1AAF-ADB88CC08A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5488" y="900113"/>
          <a:ext cx="5407025" cy="712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0" imgH="0" progId="Word.Document.8">
                  <p:embed/>
                </p:oleObj>
              </mc:Choice>
              <mc:Fallback>
                <p:oleObj name="Document" r:id="rId2" imgW="0" imgH="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900113"/>
                        <a:ext cx="5407025" cy="712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256A674C-CC0D-3085-60F4-3DFA4796F0DA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2205038" y="5867400"/>
            <a:ext cx="3908425" cy="1955800"/>
          </a:xfrm>
          <a:prstGeom prst="irregularSeal1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" name="AutoShape 17">
            <a:extLst>
              <a:ext uri="{FF2B5EF4-FFF2-40B4-BE49-F238E27FC236}">
                <a16:creationId xmlns:a16="http://schemas.microsoft.com/office/drawing/2014/main" id="{B18C920E-F695-14A0-6DD9-B98C7A795E9D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333375" y="468313"/>
            <a:ext cx="4751388" cy="3959225"/>
          </a:xfrm>
          <a:prstGeom prst="cloudCallout">
            <a:avLst>
              <a:gd name="adj1" fmla="val 15574"/>
              <a:gd name="adj2" fmla="val 73273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15557E05-BB3A-93FA-BE5F-F72F09CEB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300163"/>
            <a:ext cx="3273425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5">
            <a:extLst>
              <a:ext uri="{FF2B5EF4-FFF2-40B4-BE49-F238E27FC236}">
                <a16:creationId xmlns:a16="http://schemas.microsoft.com/office/drawing/2014/main" id="{B417FEFB-4CD1-DA75-97B5-CFF097DBA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3381375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</a:rPr>
              <a:t>Use the 5 ‘Ds’</a:t>
            </a:r>
          </a:p>
        </p:txBody>
      </p:sp>
      <p:sp>
        <p:nvSpPr>
          <p:cNvPr id="17414" name="AutoShape 4">
            <a:extLst>
              <a:ext uri="{FF2B5EF4-FFF2-40B4-BE49-F238E27FC236}">
                <a16:creationId xmlns:a16="http://schemas.microsoft.com/office/drawing/2014/main" id="{C6878CF0-762F-D957-36F8-5287BCC81B46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3249613" y="5405438"/>
            <a:ext cx="2025650" cy="60325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5" name="TextBox 7">
            <a:extLst>
              <a:ext uri="{FF2B5EF4-FFF2-40B4-BE49-F238E27FC236}">
                <a16:creationId xmlns:a16="http://schemas.microsoft.com/office/drawing/2014/main" id="{98B15E81-554E-6D10-DB01-0FF96C00C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725" y="6561138"/>
            <a:ext cx="2305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The Black Hole</a:t>
            </a:r>
          </a:p>
        </p:txBody>
      </p:sp>
      <p:sp>
        <p:nvSpPr>
          <p:cNvPr id="17416" name="TextBox 1">
            <a:extLst>
              <a:ext uri="{FF2B5EF4-FFF2-40B4-BE49-F238E27FC236}">
                <a16:creationId xmlns:a16="http://schemas.microsoft.com/office/drawing/2014/main" id="{18E654B9-09E3-3B65-C3B3-D7D41C9DE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0" y="5522913"/>
            <a:ext cx="1646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/>
              <a:t>Navigation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BC285BE1-7064-C52D-66ED-E32EFD0E6FDD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854075" y="6099175"/>
            <a:ext cx="3910013" cy="1954213"/>
          </a:xfrm>
          <a:prstGeom prst="irregularSeal1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35" name="AutoShape 17">
            <a:extLst>
              <a:ext uri="{FF2B5EF4-FFF2-40B4-BE49-F238E27FC236}">
                <a16:creationId xmlns:a16="http://schemas.microsoft.com/office/drawing/2014/main" id="{733A2E6D-56E1-EB45-8C6E-F8E2A5351BB8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1412875" y="1065213"/>
            <a:ext cx="4751388" cy="3959225"/>
          </a:xfrm>
          <a:prstGeom prst="cloudCallout">
            <a:avLst>
              <a:gd name="adj1" fmla="val -20213"/>
              <a:gd name="adj2" fmla="val 67444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36" name="AutoShape 5">
            <a:extLst>
              <a:ext uri="{FF2B5EF4-FFF2-40B4-BE49-F238E27FC236}">
                <a16:creationId xmlns:a16="http://schemas.microsoft.com/office/drawing/2014/main" id="{58FE2D59-6CD2-2656-1665-217C757642CC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1096963" y="5746750"/>
            <a:ext cx="2012950" cy="461963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C92EE28A-F92C-3F37-9FAD-A360E4DED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35150"/>
            <a:ext cx="3311525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Box 6">
            <a:extLst>
              <a:ext uri="{FF2B5EF4-FFF2-40B4-BE49-F238E27FC236}">
                <a16:creationId xmlns:a16="http://schemas.microsoft.com/office/drawing/2014/main" id="{E5BADE71-9D5B-B5F1-854B-0E227421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4097338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</a:rPr>
              <a:t>Team Work</a:t>
            </a:r>
          </a:p>
        </p:txBody>
      </p:sp>
      <p:sp>
        <p:nvSpPr>
          <p:cNvPr id="18439" name="TextBox 8">
            <a:extLst>
              <a:ext uri="{FF2B5EF4-FFF2-40B4-BE49-F238E27FC236}">
                <a16:creationId xmlns:a16="http://schemas.microsoft.com/office/drawing/2014/main" id="{A2A2D4E4-E253-EDDF-19AB-CBC751D5D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6788150"/>
            <a:ext cx="2303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The Black Hole</a:t>
            </a:r>
          </a:p>
        </p:txBody>
      </p:sp>
      <p:sp>
        <p:nvSpPr>
          <p:cNvPr id="18440" name="TextBox 3">
            <a:extLst>
              <a:ext uri="{FF2B5EF4-FFF2-40B4-BE49-F238E27FC236}">
                <a16:creationId xmlns:a16="http://schemas.microsoft.com/office/drawing/2014/main" id="{FBFE606C-00D5-C7F1-14D8-030BF0C50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963" y="5746750"/>
            <a:ext cx="1827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/>
              <a:t>Waisted Stops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6">
            <a:extLst>
              <a:ext uri="{FF2B5EF4-FFF2-40B4-BE49-F238E27FC236}">
                <a16:creationId xmlns:a16="http://schemas.microsoft.com/office/drawing/2014/main" id="{7C5C2997-0C63-F12C-CA38-5BFF7BAA12CA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3714750" y="2657475"/>
            <a:ext cx="2173288" cy="620713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59" name="AutoShape 2">
            <a:extLst>
              <a:ext uri="{FF2B5EF4-FFF2-40B4-BE49-F238E27FC236}">
                <a16:creationId xmlns:a16="http://schemas.microsoft.com/office/drawing/2014/main" id="{D0CE4566-CCBE-AAFC-8556-D01ACA16509E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692150" y="971550"/>
            <a:ext cx="3910013" cy="1954213"/>
          </a:xfrm>
          <a:prstGeom prst="irregularSeal1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60" name="AutoShape 17">
            <a:extLst>
              <a:ext uri="{FF2B5EF4-FFF2-40B4-BE49-F238E27FC236}">
                <a16:creationId xmlns:a16="http://schemas.microsoft.com/office/drawing/2014/main" id="{FB610D7B-CCA1-D0F3-0EAD-EA0523C84262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476250" y="4067175"/>
            <a:ext cx="4752975" cy="3960813"/>
          </a:xfrm>
          <a:prstGeom prst="cloudCallout">
            <a:avLst>
              <a:gd name="adj1" fmla="val 30139"/>
              <a:gd name="adj2" fmla="val -67856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82F63E11-C053-0DDF-0AD5-73D892A30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75" y="4578350"/>
            <a:ext cx="3049588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6">
            <a:extLst>
              <a:ext uri="{FF2B5EF4-FFF2-40B4-BE49-F238E27FC236}">
                <a16:creationId xmlns:a16="http://schemas.microsoft.com/office/drawing/2014/main" id="{A8509FB6-C53D-BE64-4941-E3BFAC95B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5" y="6769100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</a:rPr>
              <a:t>Team Work</a:t>
            </a:r>
          </a:p>
        </p:txBody>
      </p:sp>
      <p:sp>
        <p:nvSpPr>
          <p:cNvPr id="19463" name="TextBox 8">
            <a:extLst>
              <a:ext uri="{FF2B5EF4-FFF2-40B4-BE49-F238E27FC236}">
                <a16:creationId xmlns:a16="http://schemas.microsoft.com/office/drawing/2014/main" id="{7744DE7E-1ED0-7571-0959-AC7F85F0B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1684338"/>
            <a:ext cx="2303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The Black Hole</a:t>
            </a:r>
          </a:p>
        </p:txBody>
      </p:sp>
      <p:sp>
        <p:nvSpPr>
          <p:cNvPr id="19464" name="TextBox 1">
            <a:extLst>
              <a:ext uri="{FF2B5EF4-FFF2-40B4-BE49-F238E27FC236}">
                <a16:creationId xmlns:a16="http://schemas.microsoft.com/office/drawing/2014/main" id="{CE31B3B6-05B5-D129-1F01-2E4049365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2811463"/>
            <a:ext cx="1773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/>
              <a:t>Slow Decisions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408D7D28-C2A5-772A-AD95-F0E8E2D16B9B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692150" y="971550"/>
            <a:ext cx="3910013" cy="1954213"/>
          </a:xfrm>
          <a:prstGeom prst="irregularSeal1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7" name="AutoShape 7">
            <a:extLst>
              <a:ext uri="{FF2B5EF4-FFF2-40B4-BE49-F238E27FC236}">
                <a16:creationId xmlns:a16="http://schemas.microsoft.com/office/drawing/2014/main" id="{FE9E8DF2-A634-AC84-F75A-D042E3F34A59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4056063" y="2555875"/>
            <a:ext cx="1903412" cy="4318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8" name="AutoShape 17">
            <a:extLst>
              <a:ext uri="{FF2B5EF4-FFF2-40B4-BE49-F238E27FC236}">
                <a16:creationId xmlns:a16="http://schemas.microsoft.com/office/drawing/2014/main" id="{FD5E2A6E-75C5-59A5-EB28-FCB8274BF0F9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1206500" y="3779838"/>
            <a:ext cx="4752975" cy="3960812"/>
          </a:xfrm>
          <a:prstGeom prst="cloudCallout">
            <a:avLst>
              <a:gd name="adj1" fmla="val 30139"/>
              <a:gd name="adj2" fmla="val -67856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2C39FB4F-7181-6529-B12D-0B28474DF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4356100"/>
            <a:ext cx="2808287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6">
            <a:extLst>
              <a:ext uri="{FF2B5EF4-FFF2-40B4-BE49-F238E27FC236}">
                <a16:creationId xmlns:a16="http://schemas.microsoft.com/office/drawing/2014/main" id="{0F8184D7-5E2F-2287-77ED-CB905360D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6659563"/>
            <a:ext cx="2087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</a:rPr>
              <a:t>The Dying Fly</a:t>
            </a:r>
          </a:p>
        </p:txBody>
      </p:sp>
      <p:sp>
        <p:nvSpPr>
          <p:cNvPr id="21511" name="TextBox 1">
            <a:extLst>
              <a:ext uri="{FF2B5EF4-FFF2-40B4-BE49-F238E27FC236}">
                <a16:creationId xmlns:a16="http://schemas.microsoft.com/office/drawing/2014/main" id="{E03A7A75-1D9F-912C-3157-7CB063159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1163" y="255587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/>
              <a:t>Pace Too Fast</a:t>
            </a:r>
          </a:p>
        </p:txBody>
      </p:sp>
      <p:sp>
        <p:nvSpPr>
          <p:cNvPr id="21512" name="TextBox 8">
            <a:extLst>
              <a:ext uri="{FF2B5EF4-FFF2-40B4-BE49-F238E27FC236}">
                <a16:creationId xmlns:a16="http://schemas.microsoft.com/office/drawing/2014/main" id="{EAA1C808-5150-2F71-A38D-5B068351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1717675"/>
            <a:ext cx="2305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The Black Hole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extLst>
              <a:ext uri="{FF2B5EF4-FFF2-40B4-BE49-F238E27FC236}">
                <a16:creationId xmlns:a16="http://schemas.microsoft.com/office/drawing/2014/main" id="{35FCFB53-737B-CBD8-790A-EFCBA130A216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692150" y="971550"/>
            <a:ext cx="3910013" cy="1954213"/>
          </a:xfrm>
          <a:prstGeom prst="irregularSeal1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2531" name="AutoShape 17">
            <a:extLst>
              <a:ext uri="{FF2B5EF4-FFF2-40B4-BE49-F238E27FC236}">
                <a16:creationId xmlns:a16="http://schemas.microsoft.com/office/drawing/2014/main" id="{A79E1821-7E4D-456C-7154-19C8A8CEE57C}"/>
              </a:ext>
            </a:extLst>
          </p:cNvPr>
          <p:cNvSpPr>
            <a:spLocks noChangeAspect="1" noEditPoints="1" noChangeArrowheads="1" noChangeShapeType="1" noTextEdit="1"/>
          </p:cNvSpPr>
          <p:nvPr/>
        </p:nvSpPr>
        <p:spPr bwMode="auto">
          <a:xfrm>
            <a:off x="1052513" y="3779838"/>
            <a:ext cx="4752975" cy="3959225"/>
          </a:xfrm>
          <a:prstGeom prst="cloudCallout">
            <a:avLst>
              <a:gd name="adj1" fmla="val 30139"/>
              <a:gd name="adj2" fmla="val -67856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2532" name="Picture 8">
            <a:extLst>
              <a:ext uri="{FF2B5EF4-FFF2-40B4-BE49-F238E27FC236}">
                <a16:creationId xmlns:a16="http://schemas.microsoft.com/office/drawing/2014/main" id="{789F1B43-2E8B-0423-DFCE-0B20DAD74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4365625"/>
            <a:ext cx="2233612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015F50-E925-933D-EF40-4BB508E29BDE}"/>
              </a:ext>
            </a:extLst>
          </p:cNvPr>
          <p:cNvSpPr txBox="1"/>
          <p:nvPr/>
        </p:nvSpPr>
        <p:spPr>
          <a:xfrm>
            <a:off x="4221163" y="2463800"/>
            <a:ext cx="2087562" cy="461963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Fitness</a:t>
            </a:r>
          </a:p>
        </p:txBody>
      </p:sp>
      <p:sp>
        <p:nvSpPr>
          <p:cNvPr id="22534" name="TextBox 2">
            <a:extLst>
              <a:ext uri="{FF2B5EF4-FFF2-40B4-BE49-F238E27FC236}">
                <a16:creationId xmlns:a16="http://schemas.microsoft.com/office/drawing/2014/main" id="{E87DEBF4-22AC-3840-D53A-348FD9D5E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1692275"/>
            <a:ext cx="2305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The Black Hole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>
            <a:extLst>
              <a:ext uri="{FF2B5EF4-FFF2-40B4-BE49-F238E27FC236}">
                <a16:creationId xmlns:a16="http://schemas.microsoft.com/office/drawing/2014/main" id="{9C6E0800-3ABC-310B-3D84-4E47D51030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025" y="107950"/>
          <a:ext cx="6711950" cy="885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0" imgH="0" progId="Word.Document.8">
                  <p:embed/>
                </p:oleObj>
              </mc:Choice>
              <mc:Fallback>
                <p:oleObj name="Document" r:id="rId3" imgW="0" imgH="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07950"/>
                        <a:ext cx="6711950" cy="885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5" name="Picture 4">
            <a:extLst>
              <a:ext uri="{FF2B5EF4-FFF2-40B4-BE49-F238E27FC236}">
                <a16:creationId xmlns:a16="http://schemas.microsoft.com/office/drawing/2014/main" id="{7D042149-B742-65A0-DDE8-44978E472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948488"/>
            <a:ext cx="1803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39</Words>
  <Application>Microsoft Office PowerPoint</Application>
  <PresentationFormat>On-screen Show (4:3)</PresentationFormat>
  <Paragraphs>16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Calibri</vt:lpstr>
      <vt:lpstr>Default Design</vt:lpstr>
      <vt:lpstr>Microsoft Word Document</vt:lpstr>
      <vt:lpstr>Microsoft Word 97-2004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Harry Jones</cp:lastModifiedBy>
  <cp:revision>7</cp:revision>
  <dcterms:created xsi:type="dcterms:W3CDTF">2006-11-07T18:52:01Z</dcterms:created>
  <dcterms:modified xsi:type="dcterms:W3CDTF">2025-01-13T13:33:29Z</dcterms:modified>
</cp:coreProperties>
</file>